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61" r:id="rId3"/>
    <p:sldId id="262" r:id="rId4"/>
  </p:sldIdLst>
  <p:sldSz cx="9906000" cy="6858000" type="A4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B742"/>
    <a:srgbClr val="219570"/>
    <a:srgbClr val="51A6DC"/>
    <a:srgbClr val="53BBE4"/>
    <a:srgbClr val="84CBEC"/>
    <a:srgbClr val="5C6AAE"/>
    <a:srgbClr val="DC1A14"/>
    <a:srgbClr val="831916"/>
    <a:srgbClr val="588817"/>
    <a:srgbClr val="1F21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9" autoAdjust="0"/>
    <p:restoredTop sz="94658"/>
  </p:normalViewPr>
  <p:slideViewPr>
    <p:cSldViewPr snapToGrid="0" snapToObjects="1">
      <p:cViewPr>
        <p:scale>
          <a:sx n="69" d="100"/>
          <a:sy n="69" d="100"/>
        </p:scale>
        <p:origin x="1068" y="6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627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289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830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158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990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058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918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970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786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060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830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622E6-C2D3-334E-A2AE-39B65204B3B7}" type="datetimeFigureOut">
              <a:rPr lang="en-US" smtClean="0"/>
              <a:t>4/2/2025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82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26287C6-C2E7-904C-9367-6D7A9462B923}"/>
              </a:ext>
            </a:extLst>
          </p:cNvPr>
          <p:cNvSpPr/>
          <p:nvPr/>
        </p:nvSpPr>
        <p:spPr>
          <a:xfrm>
            <a:off x="1900965" y="5531724"/>
            <a:ext cx="596903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00" b="1" i="1" spc="20" dirty="0">
                <a:solidFill>
                  <a:srgbClr val="219570"/>
                </a:solidFill>
              </a:rPr>
              <a:t>Jacket Potatoes, salad bar, cold desserts and fresh fruit available daily</a:t>
            </a:r>
            <a:r>
              <a:rPr lang="en-US" sz="1000" b="1" i="1" spc="20" dirty="0">
                <a:solidFill>
                  <a:srgbClr val="219570"/>
                </a:solidFill>
                <a:cs typeface="Aleo Bold Italic"/>
              </a:rPr>
              <a:t>.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B640C68-3B00-EF43-852E-A399198C1E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255720"/>
              </p:ext>
            </p:extLst>
          </p:nvPr>
        </p:nvGraphicFramePr>
        <p:xfrm>
          <a:off x="1900964" y="1569371"/>
          <a:ext cx="5969035" cy="3935317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1938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331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Sticky BBQ Chicken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10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Pepperon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and Mozzarella  Pizza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Turkey Breast with Gravy and Cranberry Sauce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Mild Mexican Beef Chilli Con Carne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Fish Finger with Lemon Wedge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(G,F)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03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Vegan Sticky BBQ Pieces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10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Vegetable and Mozzarella 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Pizza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Homemade Pea, Spinach and Cheddar Cheese Quiche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G,E,Mk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Mild Vegetable Chilli Non-Carne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Veggie Fingers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9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Baby Carrots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Roasted Courgette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Garden Salad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Cauliflower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Green Beans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Broccoli Florets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Garden Peas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Savoury Tomato Rice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Crispy Potato Wedges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New Potatoes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Brown Rice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Oven Baked Chips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13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Pineapple </a:t>
                      </a:r>
                      <a:r>
                        <a:rPr lang="en-GB" sz="1000" b="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Upside Down Cake</a:t>
                      </a:r>
                      <a:endParaRPr lang="en-GB" sz="1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10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G,E,Mk,So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or Yoghurt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Mk,So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or Yoghurt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Mk,So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or Yoghurt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Mk,So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Lemon Blondie with Lemon Glaze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(G,E)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880251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DC7D6227-984A-D9AF-2E74-16DDB91F704E}"/>
              </a:ext>
            </a:extLst>
          </p:cNvPr>
          <p:cNvSpPr/>
          <p:nvPr/>
        </p:nvSpPr>
        <p:spPr>
          <a:xfrm>
            <a:off x="252700" y="5980320"/>
            <a:ext cx="131819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chemeClr val="bg1"/>
                </a:solidFill>
                <a:cs typeface="Aleo Bold Italic"/>
              </a:rPr>
              <a:t>21/4/25 12/5/25 9/6/25 30/6/25 21/7/25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0A56DB-11AC-066A-975A-EBAA1204B0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86" y="4463143"/>
            <a:ext cx="233892" cy="2338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767793-0A88-643A-5AD9-B980A24801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8151" y="3814633"/>
            <a:ext cx="183669" cy="1836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7108B7-5B50-BE55-7B73-004DEE9E79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6882" y="5113031"/>
            <a:ext cx="183669" cy="183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11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26287C6-C2E7-904C-9367-6D7A9462B923}"/>
              </a:ext>
            </a:extLst>
          </p:cNvPr>
          <p:cNvSpPr/>
          <p:nvPr/>
        </p:nvSpPr>
        <p:spPr>
          <a:xfrm>
            <a:off x="1900965" y="5531724"/>
            <a:ext cx="596903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00" b="1" i="1" spc="20" dirty="0">
                <a:solidFill>
                  <a:srgbClr val="219570"/>
                </a:solidFill>
              </a:rPr>
              <a:t>Jacket Potatoes, salad bar, cold desserts and fresh fruit available daily</a:t>
            </a:r>
            <a:r>
              <a:rPr lang="en-US" sz="1000" b="1" i="1" spc="20" dirty="0">
                <a:solidFill>
                  <a:srgbClr val="219570"/>
                </a:solidFill>
                <a:cs typeface="Aleo Bold Italic"/>
              </a:rPr>
              <a:t>.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B640C68-3B00-EF43-852E-A399198C1E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797056"/>
              </p:ext>
            </p:extLst>
          </p:nvPr>
        </p:nvGraphicFramePr>
        <p:xfrm>
          <a:off x="1900964" y="1569371"/>
          <a:ext cx="5969035" cy="397355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1938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331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Mild Chicken Curry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Wholemeal Penne Pasta with Beef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Thyme Roast Chicken with Gravy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Sausage with Onion gravy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10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G,Su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Fish Finger with Lemon Wedge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(G,F)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03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Mild Vegetable Curry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Potato Gnocchi with a Tomato and Roasted vegetable sauce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Spinach and Feta Spanakopita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G,E,Mk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Vegetarian Sausage with Onion Gravy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10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G,Ce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Mixed Bean and Vegetable Burrito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G,Mk,Mu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9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Garden Peas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Lightly Spiced Cauliflower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(Mu)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Broccoli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Carrots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Spring Greens and Leek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Cauliflower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Green Benas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Garden Peas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Brown Rice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 Baked Garlic Focaccia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New Potatoes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Mashed Potato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Oven Baked Chips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545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Strawberry Jam Sponge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G,E,Mk,Su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or Yoghurt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Mk,So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or Yoghurt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Mk,So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or Yoghurt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Mk,So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Banana and Date Flapjack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880251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DC7D6227-984A-D9AF-2E74-16DDB91F704E}"/>
              </a:ext>
            </a:extLst>
          </p:cNvPr>
          <p:cNvSpPr/>
          <p:nvPr/>
        </p:nvSpPr>
        <p:spPr>
          <a:xfrm>
            <a:off x="252700" y="5980320"/>
            <a:ext cx="13181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chemeClr val="bg1"/>
                </a:solidFill>
                <a:cs typeface="Aleo Bold Italic"/>
              </a:rPr>
              <a:t>28/4/25 19/5/25 16/6/25 7/7/25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A6E359-FF25-C81B-9E9A-8009900706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830" y="3750406"/>
            <a:ext cx="231182" cy="2311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2E862E-870F-EF23-67FD-0570B46C2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8715" y="4587035"/>
            <a:ext cx="206828" cy="2068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AF0B23-8CC6-635C-36EF-DD0ED47C0C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8715" y="3234627"/>
            <a:ext cx="206828" cy="2068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00286F-A243-288F-AEDA-51352028E7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887" y="5150452"/>
            <a:ext cx="206828" cy="2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0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26287C6-C2E7-904C-9367-6D7A9462B923}"/>
              </a:ext>
            </a:extLst>
          </p:cNvPr>
          <p:cNvSpPr/>
          <p:nvPr/>
        </p:nvSpPr>
        <p:spPr>
          <a:xfrm>
            <a:off x="1900965" y="5531724"/>
            <a:ext cx="596903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00" b="1" i="1" spc="20" dirty="0">
                <a:solidFill>
                  <a:srgbClr val="219570"/>
                </a:solidFill>
              </a:rPr>
              <a:t>Jacket Potatoes, salad bar, cold desserts and fresh fruit available daily</a:t>
            </a:r>
            <a:r>
              <a:rPr lang="en-US" sz="1000" b="1" i="1" spc="20" dirty="0">
                <a:solidFill>
                  <a:srgbClr val="219570"/>
                </a:solidFill>
                <a:cs typeface="Aleo Bold Italic"/>
              </a:rPr>
              <a:t>.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B640C68-3B00-EF43-852E-A399198C1E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360173"/>
              </p:ext>
            </p:extLst>
          </p:nvPr>
        </p:nvGraphicFramePr>
        <p:xfrm>
          <a:off x="1900964" y="1569371"/>
          <a:ext cx="5969035" cy="3974871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1938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331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Wholemeal Penne with Fajita Chicken, Tomato Sauce and Peppers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1000" b="1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G,Mk,Mu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Beef Burger in a Soft Bun with Tomato Relish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G,Se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Thyme Roasted Chicken with Gravy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Soft Tacos and Slow Cooked Beef with Salsa and Sour Cream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G,Mk,Su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Fish Finger with Lemon Wedge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(G,F)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03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Macaroni Cheese  Pasta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Vegetarian Burger in a Soft Bun with Tomato Relish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G,So,Se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Cheesy Leek and Carrot Crumble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Veggie quesadilla with Sour Cream and Salsa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Ce,G,Mk,Mu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Veggie Fingers with Tartar Sauce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G,So,Se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9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Chefs Salad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Cauliflower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Classic Coleslaw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E,Mk,Mu,Su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Green Beans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Carrots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Classic Coleslaw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E,Mk,Mu,Su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Garden Peas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 Baked Garlic Focaccia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Potato Wedges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New Potatoes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 Potato Wedges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Oven Baked Chips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545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Chocolate Marble Cake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G,E,Mk,So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or Yoghurt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Mk,So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or Yoghurt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Mk,So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or Yoghurt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Mk,So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Apricot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Sponge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G,E,Su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880251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DC7D6227-984A-D9AF-2E74-16DDB91F704E}"/>
              </a:ext>
            </a:extLst>
          </p:cNvPr>
          <p:cNvSpPr/>
          <p:nvPr/>
        </p:nvSpPr>
        <p:spPr>
          <a:xfrm>
            <a:off x="252700" y="5980320"/>
            <a:ext cx="13181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chemeClr val="bg1"/>
                </a:solidFill>
                <a:cs typeface="Aleo Bold Italic"/>
              </a:rPr>
              <a:t>5/5/25 2/6/25 23/6/25 14/7/25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AF59FE-6CF3-6F8E-E577-7689BF7E6B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965" y="3659170"/>
            <a:ext cx="206828" cy="2068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F9BC719-836C-4950-5826-EC6A216200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1" y="3027799"/>
            <a:ext cx="206828" cy="2068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A1D880-E58C-3720-E72D-DD83023720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9730" y="4534915"/>
            <a:ext cx="206828" cy="2068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AB190ED-7E60-5E8F-43F9-68F971006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6486" y="3725394"/>
            <a:ext cx="206828" cy="2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007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3013</TotalTime>
  <Words>627</Words>
  <Application>Microsoft Office PowerPoint</Application>
  <PresentationFormat>A4 Paper (210x297 mm)</PresentationFormat>
  <Paragraphs>143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Aleo Bold Italic</vt:lpstr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Fulbrook</dc:creator>
  <cp:lastModifiedBy>Caroline Wilding</cp:lastModifiedBy>
  <cp:revision>247</cp:revision>
  <cp:lastPrinted>2025-03-24T10:55:23Z</cp:lastPrinted>
  <dcterms:created xsi:type="dcterms:W3CDTF">2017-05-18T11:03:17Z</dcterms:created>
  <dcterms:modified xsi:type="dcterms:W3CDTF">2025-04-02T17:06:41Z</dcterms:modified>
</cp:coreProperties>
</file>