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165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76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639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0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007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027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695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67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3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113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56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659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3104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2696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358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316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952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587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43A1E-40F2-4D6C-8697-D7347F7BFB6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D40AE-05F3-4ABA-A20D-7A4700C26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25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44500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Eighth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meets the women of Jerusalem.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E804B02-082C-47B4-A6BB-E336843924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065" y="1539089"/>
            <a:ext cx="6564937" cy="467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51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Ninth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falls for the third time.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B05274B-D528-4DC8-84A2-9C8116FEE7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025" y="2018923"/>
            <a:ext cx="7351951" cy="372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6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Tenth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is stripped of his clothes.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D643FF7-54AD-444F-B6B8-6B75B6B399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836" y="1243311"/>
            <a:ext cx="4552994" cy="497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24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3816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Eleventh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is nailed to the cross.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BC0F356-19F4-4930-A276-C3D5EC51B1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044" y="1604095"/>
            <a:ext cx="4454302" cy="451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45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1" y="644946"/>
            <a:ext cx="36262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Twelfth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dies on </a:t>
            </a:r>
            <a:br>
              <a:rPr lang="en-GB" sz="3200" dirty="0">
                <a:solidFill>
                  <a:srgbClr val="4A3582"/>
                </a:solidFill>
              </a:rPr>
            </a:br>
            <a:r>
              <a:rPr lang="en-GB" sz="3200" dirty="0">
                <a:solidFill>
                  <a:srgbClr val="4A3582"/>
                </a:solidFill>
              </a:rPr>
              <a:t>the cross.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EDEE334-B337-4349-8588-9D2B0E5BA6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6" r="24521" b="-2434"/>
          <a:stretch/>
        </p:blipFill>
        <p:spPr>
          <a:xfrm>
            <a:off x="6105054" y="765175"/>
            <a:ext cx="3816350" cy="53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258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49661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Thirteenth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The body of Jesus is taken down from the cross.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946B07B-EBDF-4394-B2EF-407FDA4247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139" y="674483"/>
            <a:ext cx="5455405" cy="550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71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49F1D90-5B0E-4400-9904-D5453666BB01}"/>
              </a:ext>
            </a:extLst>
          </p:cNvPr>
          <p:cNvSpPr txBox="1"/>
          <p:nvPr/>
        </p:nvSpPr>
        <p:spPr>
          <a:xfrm>
            <a:off x="2279650" y="644946"/>
            <a:ext cx="38163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  <a:t>Fourteenth Station: </a:t>
            </a:r>
            <a:br>
              <a:rPr lang="en-GB" sz="3200" dirty="0">
                <a:solidFill>
                  <a:srgbClr val="4A3582"/>
                </a:solidFill>
                <a:latin typeface="Twinkl SemiBold" pitchFamily="2" charset="0"/>
              </a:rPr>
            </a:br>
            <a:r>
              <a:rPr lang="en-GB" sz="3200" dirty="0">
                <a:solidFill>
                  <a:srgbClr val="4A3582"/>
                </a:solidFill>
              </a:rPr>
              <a:t>Jesus is laid in </a:t>
            </a:r>
            <a:br>
              <a:rPr lang="en-GB" sz="3200" dirty="0">
                <a:solidFill>
                  <a:srgbClr val="4A3582"/>
                </a:solidFill>
              </a:rPr>
            </a:br>
            <a:r>
              <a:rPr lang="en-GB" sz="3200" dirty="0">
                <a:solidFill>
                  <a:srgbClr val="4A3582"/>
                </a:solidFill>
              </a:rPr>
              <a:t>the tomb.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4E234C1-1803-4C18-BABD-F1F972364C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16" y="1529846"/>
            <a:ext cx="5581776" cy="451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Sacred Heart RC Primary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c.price</dc:creator>
  <cp:lastModifiedBy>c.price</cp:lastModifiedBy>
  <cp:revision>1</cp:revision>
  <dcterms:created xsi:type="dcterms:W3CDTF">2020-03-30T15:55:03Z</dcterms:created>
  <dcterms:modified xsi:type="dcterms:W3CDTF">2020-03-30T15:55:26Z</dcterms:modified>
</cp:coreProperties>
</file>