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9"/>
  </p:notesMasterIdLst>
  <p:handoutMasterIdLst>
    <p:handoutMasterId r:id="rId10"/>
  </p:handoutMasterIdLst>
  <p:sldIdLst>
    <p:sldId id="264" r:id="rId2"/>
    <p:sldId id="271" r:id="rId3"/>
    <p:sldId id="272" r:id="rId4"/>
    <p:sldId id="273" r:id="rId5"/>
    <p:sldId id="274" r:id="rId6"/>
    <p:sldId id="275" r:id="rId7"/>
    <p:sldId id="276" r:id="rId8"/>
  </p:sldIdLst>
  <p:sldSz cx="9144000" cy="6858000" type="screen4x3"/>
  <p:notesSz cx="6858000" cy="9144000"/>
  <p:embeddedFontLst>
    <p:embeddedFont>
      <p:font typeface="Twinkl" panose="020B0604020202020204" charset="0"/>
      <p:regular r:id="rId11"/>
      <p:bold r:id="rId12"/>
    </p:embeddedFont>
    <p:embeddedFont>
      <p:font typeface="Calibri" panose="020F0502020204030204" pitchFamily="34" charset="0"/>
      <p:regular r:id="rId13"/>
      <p:bold r:id="rId14"/>
      <p:italic r:id="rId15"/>
      <p:boldItalic r:id="rId16"/>
    </p:embeddedFont>
    <p:embeddedFont>
      <p:font typeface="Twinkl SemiBold" charset="0"/>
      <p:bold r:id="rId17"/>
    </p:embeddedFont>
    <p:embeddedFont>
      <p:font typeface="Sassoon Infant Rg" panose="02000503030000020003" charset="0"/>
      <p:regular r:id="rId18"/>
      <p:bold r:id="rId1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A3582"/>
    <a:srgbClr val="DE1E5A"/>
    <a:srgbClr val="18A0DB"/>
    <a:srgbClr val="BC0105"/>
    <a:srgbClr val="4DB1E3"/>
    <a:srgbClr val="80C1EB"/>
    <a:srgbClr val="ACDDFC"/>
    <a:srgbClr val="FFFFFF"/>
    <a:srgbClr val="4AA1D9"/>
    <a:srgbClr val="21A6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73" autoAdjust="0"/>
    <p:restoredTop sz="94660"/>
  </p:normalViewPr>
  <p:slideViewPr>
    <p:cSldViewPr snapToGrid="0" showGuides="1">
      <p:cViewPr varScale="1">
        <p:scale>
          <a:sx n="74" d="100"/>
          <a:sy n="74" d="100"/>
        </p:scale>
        <p:origin x="1290" y="66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font" Target="fonts/font8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font" Target="fonts/font7.fntdata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23" Type="http://schemas.openxmlformats.org/officeDocument/2006/relationships/tableStyles" Target="tableStyles.xml"/><Relationship Id="rId10" Type="http://schemas.openxmlformats.org/officeDocument/2006/relationships/handoutMaster" Target="handoutMasters/handoutMaster1.xml"/><Relationship Id="rId19" Type="http://schemas.openxmlformats.org/officeDocument/2006/relationships/font" Target="fonts/font9.fntdata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font" Target="fonts/font4.fntdata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F49F1D90-5B0E-4400-9904-D5453666BB01}"/>
              </a:ext>
            </a:extLst>
          </p:cNvPr>
          <p:cNvSpPr txBox="1"/>
          <p:nvPr/>
        </p:nvSpPr>
        <p:spPr>
          <a:xfrm>
            <a:off x="755650" y="644946"/>
            <a:ext cx="381635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4A3582"/>
                </a:solidFill>
                <a:latin typeface="Twinkl SemiBold" pitchFamily="2" charset="0"/>
              </a:rPr>
              <a:t>First Station: </a:t>
            </a:r>
            <a:br>
              <a:rPr lang="en-GB" sz="3200" dirty="0">
                <a:solidFill>
                  <a:srgbClr val="4A3582"/>
                </a:solidFill>
                <a:latin typeface="Twinkl SemiBold" pitchFamily="2" charset="0"/>
              </a:rPr>
            </a:br>
            <a:r>
              <a:rPr lang="en-GB" sz="3200" dirty="0">
                <a:solidFill>
                  <a:srgbClr val="4A3582"/>
                </a:solidFill>
              </a:rPr>
              <a:t>Jesus is condemned to death.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00B88EE0-CE92-4F64-839C-4B7BA495184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9316" y="1955083"/>
            <a:ext cx="5535125" cy="41377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F49F1D90-5B0E-4400-9904-D5453666BB01}"/>
              </a:ext>
            </a:extLst>
          </p:cNvPr>
          <p:cNvSpPr txBox="1"/>
          <p:nvPr/>
        </p:nvSpPr>
        <p:spPr>
          <a:xfrm>
            <a:off x="755649" y="644946"/>
            <a:ext cx="410606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4A3582"/>
                </a:solidFill>
                <a:latin typeface="Twinkl SemiBold" pitchFamily="2" charset="0"/>
              </a:rPr>
              <a:t>Second Station: </a:t>
            </a:r>
            <a:r>
              <a:rPr lang="en-GB" sz="3200" dirty="0">
                <a:solidFill>
                  <a:srgbClr val="4A3582"/>
                </a:solidFill>
              </a:rPr>
              <a:t>Jesus carries the cross.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09FC449B-3F16-4031-AA57-651DBFBBF5D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8553" y="1435948"/>
            <a:ext cx="6939797" cy="47771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40386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F49F1D90-5B0E-4400-9904-D5453666BB01}"/>
              </a:ext>
            </a:extLst>
          </p:cNvPr>
          <p:cNvSpPr txBox="1"/>
          <p:nvPr/>
        </p:nvSpPr>
        <p:spPr>
          <a:xfrm>
            <a:off x="755650" y="644946"/>
            <a:ext cx="381635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4A3582"/>
                </a:solidFill>
                <a:latin typeface="Twinkl SemiBold" pitchFamily="2" charset="0"/>
              </a:rPr>
              <a:t>Third Station: </a:t>
            </a:r>
            <a:br>
              <a:rPr lang="en-GB" sz="3200" dirty="0">
                <a:solidFill>
                  <a:srgbClr val="4A3582"/>
                </a:solidFill>
                <a:latin typeface="Twinkl SemiBold" pitchFamily="2" charset="0"/>
              </a:rPr>
            </a:br>
            <a:r>
              <a:rPr lang="en-GB" sz="3200" dirty="0">
                <a:solidFill>
                  <a:srgbClr val="4A3582"/>
                </a:solidFill>
              </a:rPr>
              <a:t>Jesus falls for the first time.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76DBA935-D11C-4BBE-9335-EF23D60DCA3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6096" y="1353336"/>
            <a:ext cx="6280283" cy="47394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1951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F49F1D90-5B0E-4400-9904-D5453666BB01}"/>
              </a:ext>
            </a:extLst>
          </p:cNvPr>
          <p:cNvSpPr txBox="1"/>
          <p:nvPr/>
        </p:nvSpPr>
        <p:spPr>
          <a:xfrm>
            <a:off x="755650" y="644946"/>
            <a:ext cx="381635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4A3582"/>
                </a:solidFill>
                <a:latin typeface="Twinkl SemiBold" pitchFamily="2" charset="0"/>
              </a:rPr>
              <a:t>Fourth Station: </a:t>
            </a:r>
            <a:br>
              <a:rPr lang="en-GB" sz="3200" dirty="0">
                <a:solidFill>
                  <a:srgbClr val="4A3582"/>
                </a:solidFill>
                <a:latin typeface="Twinkl SemiBold" pitchFamily="2" charset="0"/>
              </a:rPr>
            </a:br>
            <a:r>
              <a:rPr lang="en-GB" sz="3200" dirty="0">
                <a:solidFill>
                  <a:srgbClr val="4A3582"/>
                </a:solidFill>
              </a:rPr>
              <a:t>Jesus meets his mother, Mary.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05C69122-4A13-4C3D-A87A-824014BE21E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1982" y="1107596"/>
            <a:ext cx="5626368" cy="49852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23180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F49F1D90-5B0E-4400-9904-D5453666BB01}"/>
              </a:ext>
            </a:extLst>
          </p:cNvPr>
          <p:cNvSpPr txBox="1"/>
          <p:nvPr/>
        </p:nvSpPr>
        <p:spPr>
          <a:xfrm>
            <a:off x="755648" y="644946"/>
            <a:ext cx="455873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4A3582"/>
                </a:solidFill>
                <a:latin typeface="Twinkl SemiBold" pitchFamily="2" charset="0"/>
              </a:rPr>
              <a:t>Fifth Station: </a:t>
            </a:r>
            <a:br>
              <a:rPr lang="en-GB" sz="3200" dirty="0">
                <a:solidFill>
                  <a:srgbClr val="4A3582"/>
                </a:solidFill>
                <a:latin typeface="Twinkl SemiBold" pitchFamily="2" charset="0"/>
              </a:rPr>
            </a:br>
            <a:r>
              <a:rPr lang="en-GB" sz="3200" dirty="0">
                <a:solidFill>
                  <a:srgbClr val="4A3582"/>
                </a:solidFill>
              </a:rPr>
              <a:t>Simon of Cyrene helps Jesus carry the cross.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6717CAE6-3C44-49EB-AF37-10B4DFF2886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4572" y="2147575"/>
            <a:ext cx="5637453" cy="4028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06706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F49F1D90-5B0E-4400-9904-D5453666BB01}"/>
              </a:ext>
            </a:extLst>
          </p:cNvPr>
          <p:cNvSpPr txBox="1"/>
          <p:nvPr/>
        </p:nvSpPr>
        <p:spPr>
          <a:xfrm>
            <a:off x="755650" y="644946"/>
            <a:ext cx="381635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4A3582"/>
                </a:solidFill>
                <a:latin typeface="Twinkl SemiBold" pitchFamily="2" charset="0"/>
              </a:rPr>
              <a:t>Sixth Station: </a:t>
            </a:r>
            <a:br>
              <a:rPr lang="en-GB" sz="3200" dirty="0">
                <a:solidFill>
                  <a:srgbClr val="4A3582"/>
                </a:solidFill>
                <a:latin typeface="Twinkl SemiBold" pitchFamily="2" charset="0"/>
              </a:rPr>
            </a:br>
            <a:r>
              <a:rPr lang="en-GB" sz="3200" dirty="0">
                <a:solidFill>
                  <a:srgbClr val="4A3582"/>
                </a:solidFill>
              </a:rPr>
              <a:t>Veronica wipes the face of Jesus.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DF69D63E-0ED0-4EC2-8B9B-41A97E6EB61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7491" y="1068309"/>
            <a:ext cx="6699912" cy="51447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50040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F49F1D90-5B0E-4400-9904-D5453666BB01}"/>
              </a:ext>
            </a:extLst>
          </p:cNvPr>
          <p:cNvSpPr txBox="1"/>
          <p:nvPr/>
        </p:nvSpPr>
        <p:spPr>
          <a:xfrm>
            <a:off x="755650" y="644946"/>
            <a:ext cx="381635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4A3582"/>
                </a:solidFill>
                <a:latin typeface="Twinkl SemiBold" pitchFamily="2" charset="0"/>
              </a:rPr>
              <a:t>Seventh Station: </a:t>
            </a:r>
            <a:br>
              <a:rPr lang="en-GB" sz="3200" dirty="0">
                <a:solidFill>
                  <a:srgbClr val="4A3582"/>
                </a:solidFill>
                <a:latin typeface="Twinkl SemiBold" pitchFamily="2" charset="0"/>
              </a:rPr>
            </a:br>
            <a:r>
              <a:rPr lang="en-GB" sz="3200" dirty="0">
                <a:solidFill>
                  <a:srgbClr val="4A3582"/>
                </a:solidFill>
              </a:rPr>
              <a:t>Jesus falls for the second time.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0B84E158-6B92-42AC-85EE-626C660EF7D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4645" y="1598805"/>
            <a:ext cx="7016436" cy="4709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959626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C2D07FF1-3EB1-4D9E-84F9-D2450425A22C}" vid="{819F8316-0E89-457C-B2A7-A168B6D0BF6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35</TotalTime>
  <Words>26</Words>
  <Application>Microsoft Office PowerPoint</Application>
  <PresentationFormat>On-screen Show (4:3)</PresentationFormat>
  <Paragraphs>7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Twinkl</vt:lpstr>
      <vt:lpstr>Calibri</vt:lpstr>
      <vt:lpstr>Twinkl SemiBold</vt:lpstr>
      <vt:lpstr>Arial</vt:lpstr>
      <vt:lpstr>Sassoon Infant Rg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Gareth Lent</dc:creator>
  <cp:lastModifiedBy>c.price</cp:lastModifiedBy>
  <cp:revision>8</cp:revision>
  <dcterms:created xsi:type="dcterms:W3CDTF">2018-02-16T17:02:08Z</dcterms:created>
  <dcterms:modified xsi:type="dcterms:W3CDTF">2020-03-30T15:56:40Z</dcterms:modified>
</cp:coreProperties>
</file>